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264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61F7-DAB5-4BEE-8017-B2F0C6FC4906}" type="datetimeFigureOut">
              <a:rPr lang="cs-CZ" smtClean="0"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1871-DBA6-4906-8152-19CB5A31E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00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61F7-DAB5-4BEE-8017-B2F0C6FC4906}" type="datetimeFigureOut">
              <a:rPr lang="cs-CZ" smtClean="0"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1871-DBA6-4906-8152-19CB5A31E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40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61F7-DAB5-4BEE-8017-B2F0C6FC4906}" type="datetimeFigureOut">
              <a:rPr lang="cs-CZ" smtClean="0"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1871-DBA6-4906-8152-19CB5A31E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95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61F7-DAB5-4BEE-8017-B2F0C6FC4906}" type="datetimeFigureOut">
              <a:rPr lang="cs-CZ" smtClean="0"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1871-DBA6-4906-8152-19CB5A31E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20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61F7-DAB5-4BEE-8017-B2F0C6FC4906}" type="datetimeFigureOut">
              <a:rPr lang="cs-CZ" smtClean="0"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1871-DBA6-4906-8152-19CB5A31E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3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61F7-DAB5-4BEE-8017-B2F0C6FC4906}" type="datetimeFigureOut">
              <a:rPr lang="cs-CZ" smtClean="0"/>
              <a:t>24.08.2021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1871-DBA6-4906-8152-19CB5A31E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29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61F7-DAB5-4BEE-8017-B2F0C6FC4906}" type="datetimeFigureOut">
              <a:rPr lang="cs-CZ" smtClean="0"/>
              <a:t>24.08.2021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1871-DBA6-4906-8152-19CB5A31E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14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61F7-DAB5-4BEE-8017-B2F0C6FC4906}" type="datetimeFigureOut">
              <a:rPr lang="cs-CZ" smtClean="0"/>
              <a:t>24.08.2021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1871-DBA6-4906-8152-19CB5A31E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18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61F7-DAB5-4BEE-8017-B2F0C6FC4906}" type="datetimeFigureOut">
              <a:rPr lang="cs-CZ" smtClean="0"/>
              <a:t>24.08.2021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1871-DBA6-4906-8152-19CB5A31E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70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61F7-DAB5-4BEE-8017-B2F0C6FC4906}" type="datetimeFigureOut">
              <a:rPr lang="cs-CZ" smtClean="0"/>
              <a:t>24.08.2021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1871-DBA6-4906-8152-19CB5A31E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62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61F7-DAB5-4BEE-8017-B2F0C6FC4906}" type="datetimeFigureOut">
              <a:rPr lang="cs-CZ" smtClean="0"/>
              <a:t>24.08.2021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1871-DBA6-4906-8152-19CB5A31E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01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61F7-DAB5-4BEE-8017-B2F0C6FC4906}" type="datetimeFigureOut">
              <a:rPr lang="cs-CZ" smtClean="0"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1871-DBA6-4906-8152-19CB5A31EF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73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98"/>
            <a:ext cx="9144000" cy="649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2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04"/>
            <a:ext cx="9144000" cy="64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7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07"/>
            <a:ext cx="9144000" cy="64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5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8"/>
            <a:ext cx="9144000" cy="6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0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8"/>
            <a:ext cx="9144000" cy="6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8"/>
            <a:ext cx="9144000" cy="6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5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043"/>
            <a:ext cx="9144000" cy="64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1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8"/>
            <a:ext cx="9144000" cy="6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8"/>
            <a:ext cx="9144000" cy="6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8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8"/>
            <a:ext cx="9144000" cy="6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8"/>
            <a:ext cx="9144000" cy="6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8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8"/>
            <a:ext cx="9144000" cy="6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0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16"/>
            <a:ext cx="9144000" cy="64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8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37"/>
            <a:ext cx="9144000" cy="64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06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Předvádění na obrazovce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JEFF</dc:creator>
  <cp:lastModifiedBy>Ivana Hexnerová</cp:lastModifiedBy>
  <cp:revision>2</cp:revision>
  <dcterms:created xsi:type="dcterms:W3CDTF">2021-08-24T11:24:14Z</dcterms:created>
  <dcterms:modified xsi:type="dcterms:W3CDTF">2021-08-24T11:38:25Z</dcterms:modified>
</cp:coreProperties>
</file>